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62" r:id="rId2"/>
    <p:sldId id="284" r:id="rId3"/>
    <p:sldId id="275" r:id="rId4"/>
    <p:sldId id="285" r:id="rId5"/>
    <p:sldId id="263" r:id="rId6"/>
  </p:sldIdLst>
  <p:sldSz cx="12192000" cy="6858000"/>
  <p:notesSz cx="6858000" cy="9144000"/>
  <p:embeddedFontLst>
    <p:embeddedFont>
      <p:font typeface="나눔바른고딕" panose="020B0600000101010101" charset="-127"/>
      <p:regular r:id="rId8"/>
      <p:bold r:id="rId9"/>
    </p:embeddedFont>
    <p:embeddedFont>
      <p:font typeface="KoPub돋움체 Bold" panose="02020603020101020101" pitchFamily="18" charset="-127"/>
      <p:regular r:id="rId10"/>
      <p:bold r:id="rId11"/>
    </p:embeddedFont>
    <p:embeddedFont>
      <p:font typeface="KoPub돋움체 Mediu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30" panose="02020603020101020101" pitchFamily="18" charset="-127"/>
      <p:regular r:id="rId15"/>
    </p:embeddedFont>
    <p:embeddedFont>
      <p:font typeface="한컴 윤고딕 250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FF9797"/>
    <a:srgbClr val="82B907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76824" autoAdjust="0"/>
  </p:normalViewPr>
  <p:slideViewPr>
    <p:cSldViewPr snapToGrid="0">
      <p:cViewPr varScale="1">
        <p:scale>
          <a:sx n="87" d="100"/>
          <a:sy n="87" d="100"/>
        </p:scale>
        <p:origin x="12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hdphoto1.wdp>
</file>

<file path=ppt/media/image1.jp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8770E-507A-49ED-8832-9C23577DB874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D983C-D324-4DD1-92D9-EEA281F0B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4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게임공학부 </a:t>
            </a:r>
            <a:r>
              <a:rPr lang="en-US" altLang="ko-KR" dirty="0"/>
              <a:t>18</a:t>
            </a:r>
            <a:r>
              <a:rPr lang="ko-KR" altLang="en-US" dirty="0"/>
              <a:t>학번 이동규입니다</a:t>
            </a:r>
            <a:r>
              <a:rPr lang="en-US" altLang="ko-KR" dirty="0"/>
              <a:t>. </a:t>
            </a:r>
            <a:r>
              <a:rPr lang="ko-KR" altLang="en-US" dirty="0"/>
              <a:t>지금부터 </a:t>
            </a:r>
            <a:r>
              <a:rPr lang="en-US" altLang="ko-KR" dirty="0"/>
              <a:t>2D</a:t>
            </a:r>
            <a:r>
              <a:rPr lang="ko-KR" altLang="en-US" dirty="0"/>
              <a:t>게임프로그래밍 </a:t>
            </a:r>
            <a:r>
              <a:rPr lang="en-US" altLang="ko-KR" dirty="0"/>
              <a:t>3</a:t>
            </a:r>
            <a:r>
              <a:rPr lang="ko-KR" altLang="en-US" dirty="0"/>
              <a:t>차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6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</a:t>
            </a:r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기록입니다</a:t>
            </a:r>
            <a:r>
              <a:rPr lang="en-US" altLang="ko-KR" dirty="0"/>
              <a:t>.</a:t>
            </a:r>
            <a:r>
              <a:rPr lang="ko-KR" altLang="en-US" dirty="0"/>
              <a:t> 과제전을 준비하느라 초반 </a:t>
            </a:r>
            <a:r>
              <a:rPr lang="ko-KR" altLang="en-US" dirty="0" err="1"/>
              <a:t>커밋</a:t>
            </a:r>
            <a:r>
              <a:rPr lang="ko-KR" altLang="en-US" dirty="0"/>
              <a:t> 기록이 미흡했습니다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1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1,2</a:t>
            </a:r>
            <a:r>
              <a:rPr lang="ko-KR" altLang="en-US" dirty="0"/>
              <a:t> 주차에서 진행한 플레이어 움직임과 인터페이스 구현은 아직 보여드릴 것이 많지 않다 판단하여 게임 </a:t>
            </a:r>
            <a:r>
              <a:rPr lang="ko-KR" altLang="en-US" dirty="0" err="1"/>
              <a:t>맵툴을</a:t>
            </a:r>
            <a:r>
              <a:rPr lang="ko-KR" altLang="en-US" dirty="0"/>
              <a:t> 시연하겠습니다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설정된 키를 눌러 해당되는 블록</a:t>
            </a:r>
            <a:r>
              <a:rPr lang="en-US" altLang="ko-KR" dirty="0"/>
              <a:t>, </a:t>
            </a:r>
            <a:r>
              <a:rPr lang="ko-KR" altLang="en-US" dirty="0"/>
              <a:t>벽을 생성하고</a:t>
            </a:r>
            <a:r>
              <a:rPr lang="en-US" altLang="ko-KR" dirty="0"/>
              <a:t>, del</a:t>
            </a:r>
            <a:r>
              <a:rPr lang="ko-KR" altLang="en-US" dirty="0"/>
              <a:t>키를 이용해 필요한 블록을 제거할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Ctrl+s</a:t>
            </a:r>
            <a:r>
              <a:rPr lang="ko-KR" altLang="en-US" dirty="0"/>
              <a:t>키를 눌러 데이터를 저장할 수 있고</a:t>
            </a:r>
            <a:r>
              <a:rPr lang="en-US" altLang="ko-KR" dirty="0"/>
              <a:t>, r</a:t>
            </a:r>
            <a:r>
              <a:rPr lang="ko-KR" altLang="en-US" dirty="0"/>
              <a:t>키를 눌러 </a:t>
            </a:r>
            <a:r>
              <a:rPr lang="ko-KR" altLang="en-US" dirty="0" err="1"/>
              <a:t>저장해두었던</a:t>
            </a:r>
            <a:r>
              <a:rPr lang="ko-KR" altLang="en-US" dirty="0"/>
              <a:t> 데이터를 </a:t>
            </a:r>
            <a:r>
              <a:rPr lang="ko-KR" altLang="en-US" dirty="0" err="1"/>
              <a:t>로드할</a:t>
            </a:r>
            <a:r>
              <a:rPr lang="ko-KR" altLang="en-US" dirty="0"/>
              <a:t>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Wasd</a:t>
            </a:r>
            <a:r>
              <a:rPr lang="ko-KR" altLang="en-US" dirty="0"/>
              <a:t>키를 눌러 카메라 스크롤링도 구현했고요</a:t>
            </a:r>
            <a:r>
              <a:rPr lang="en-US" altLang="ko-KR" dirty="0"/>
              <a:t>, </a:t>
            </a:r>
            <a:r>
              <a:rPr lang="ko-KR" altLang="en-US" dirty="0"/>
              <a:t>저장했던 데이터는 보시는 바와 같이 수정할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707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47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0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883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6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09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65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12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72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9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88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3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47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71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이(가) 표시된 사진&#10;&#10;자동 생성된 설명">
            <a:extLst>
              <a:ext uri="{FF2B5EF4-FFF2-40B4-BE49-F238E27FC236}">
                <a16:creationId xmlns:a16="http://schemas.microsoft.com/office/drawing/2014/main" id="{41626F4F-177A-45DF-9FBE-B1077AAFF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71882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" y="-342900"/>
            <a:ext cx="12191999" cy="75311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951551" y="2779654"/>
            <a:ext cx="628890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2018180030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이동규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2DGP - 3</a:t>
            </a:r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차 발표</a:t>
            </a:r>
            <a:endParaRPr lang="en-US" altLang="ko-KR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52527" y="2023532"/>
            <a:ext cx="408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CRYPT OF THE NECRODANCER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모작</a:t>
            </a:r>
            <a:endParaRPr lang="en-US" altLang="ko-KR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34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28280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진척도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0956A6-43CA-42FD-87C7-5CD1C51BD30A}"/>
              </a:ext>
            </a:extLst>
          </p:cNvPr>
          <p:cNvSpPr txBox="1"/>
          <p:nvPr/>
        </p:nvSpPr>
        <p:spPr>
          <a:xfrm>
            <a:off x="-708284" y="116332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수집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/ 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6D48B9-7105-452E-A9C5-E6DF20329A79}"/>
              </a:ext>
            </a:extLst>
          </p:cNvPr>
          <p:cNvSpPr txBox="1"/>
          <p:nvPr/>
        </p:nvSpPr>
        <p:spPr>
          <a:xfrm>
            <a:off x="2205949" y="799461"/>
            <a:ext cx="4016556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개발에 필요한 리소스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스프라이트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확보</a:t>
            </a:r>
            <a:r>
              <a:rPr lang="ko-KR" altLang="en-US" sz="1200" dirty="0">
                <a:solidFill>
                  <a:srgbClr val="82B90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82B90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이동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공격 이펙트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FF474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시간 수강내용을 적용하여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100 %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구현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5CDD95-BEA3-427C-91A8-8B72A2197593}"/>
              </a:ext>
            </a:extLst>
          </p:cNvPr>
          <p:cNvSpPr txBox="1"/>
          <p:nvPr/>
        </p:nvSpPr>
        <p:spPr>
          <a:xfrm>
            <a:off x="-704218" y="2683756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인터페이스 구현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8398FD-FA59-4EC9-9BFD-E84E2E8DE894}"/>
              </a:ext>
            </a:extLst>
          </p:cNvPr>
          <p:cNvSpPr txBox="1"/>
          <p:nvPr/>
        </p:nvSpPr>
        <p:spPr>
          <a:xfrm>
            <a:off x="2210015" y="2303383"/>
            <a:ext cx="3759482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체력 기능과 체력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 표시 인터페이스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(90%)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재화 표기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수치 변화에 따른 표기 결과 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아이템의 경우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아이템의 효과에 따른 슬롯 변화 필요 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D10A16-CE9B-4DF2-9F66-C55FC3EAD217}"/>
              </a:ext>
            </a:extLst>
          </p:cNvPr>
          <p:cNvSpPr txBox="1"/>
          <p:nvPr/>
        </p:nvSpPr>
        <p:spPr>
          <a:xfrm>
            <a:off x="-704218" y="4382896"/>
            <a:ext cx="361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 툴 제작 및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던전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+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프레임워크 설계</a:t>
            </a:r>
            <a:endParaRPr lang="ko-KR" altLang="en-US" sz="1800" dirty="0"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26F38E-2D9D-4C8E-AB40-9CF6191AA8D4}"/>
              </a:ext>
            </a:extLst>
          </p:cNvPr>
          <p:cNvSpPr txBox="1"/>
          <p:nvPr/>
        </p:nvSpPr>
        <p:spPr>
          <a:xfrm>
            <a:off x="2210015" y="3981984"/>
            <a:ext cx="4051312" cy="2555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정해진 위치에 몬스터와 블록을 원활하게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배치하도록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도와주는 맵 툴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(85%)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몬스터와 오브젝트를 특정 위치에 배치하여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(60%)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프레임워크 설계 및 기존 코드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(80%)</a:t>
            </a: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2D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화면 스크롤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b="1" dirty="0">
              <a:solidFill>
                <a:srgbClr val="FF474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툴은 더 이상 제작할 필요가 없다고 느껴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85%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에서 마무리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블록 배치 변경 필요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Pause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기능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진행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X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B1B7F-FD5A-4370-B5DE-868C7E8B3913}"/>
              </a:ext>
            </a:extLst>
          </p:cNvPr>
          <p:cNvSpPr txBox="1"/>
          <p:nvPr/>
        </p:nvSpPr>
        <p:spPr>
          <a:xfrm>
            <a:off x="5225514" y="60927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충돌 처리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E7BCAB-E43A-427E-A61D-75CA11ED8C7D}"/>
              </a:ext>
            </a:extLst>
          </p:cNvPr>
          <p:cNvSpPr txBox="1"/>
          <p:nvPr/>
        </p:nvSpPr>
        <p:spPr>
          <a:xfrm>
            <a:off x="7835987" y="300828"/>
            <a:ext cx="4443664" cy="200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몬스터 간의 접촉으로 발생하는 충돌 처리 및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공격으로 발생하는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오브젝트 간의 접촉으로 발생하는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(70%)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오브젝트 파괴 기능 미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8DAF7D-2481-49CA-A005-02A868FE3A41}"/>
              </a:ext>
            </a:extLst>
          </p:cNvPr>
          <p:cNvSpPr txBox="1"/>
          <p:nvPr/>
        </p:nvSpPr>
        <p:spPr>
          <a:xfrm>
            <a:off x="5152676" y="4096740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타이밍 표시 구현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사망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DFE0C80-3EDF-4567-8DEF-C9F611A343A5}"/>
              </a:ext>
            </a:extLst>
          </p:cNvPr>
          <p:cNvSpPr txBox="1"/>
          <p:nvPr/>
        </p:nvSpPr>
        <p:spPr>
          <a:xfrm>
            <a:off x="7824376" y="3751280"/>
            <a:ext cx="3532503" cy="200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화면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(40%)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시작과 종료 처리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(40%)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및 그에 따른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적 이동 체크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상태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 상태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종료 상태에 필요한 이미지 미 적용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경우 구현 못함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979BC-81BF-4B87-AFDD-879DF4F25701}"/>
              </a:ext>
            </a:extLst>
          </p:cNvPr>
          <p:cNvSpPr txBox="1"/>
          <p:nvPr/>
        </p:nvSpPr>
        <p:spPr>
          <a:xfrm>
            <a:off x="5190198" y="276247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시야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AI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287B32B-326D-4768-B2DF-6FEEF9EC8F43}"/>
              </a:ext>
            </a:extLst>
          </p:cNvPr>
          <p:cNvSpPr txBox="1"/>
          <p:nvPr/>
        </p:nvSpPr>
        <p:spPr>
          <a:xfrm>
            <a:off x="7835987" y="2565980"/>
            <a:ext cx="4352369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오브젝트와 위치에 따른 플레이어 시야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내에 플레이어가 보일 시 적의 이동 구현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카메라 범위 내의 오브젝트만 처리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이를 확장하면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기능 구현 가능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9A72E4-888C-489B-8027-13FD14C2E6B8}"/>
              </a:ext>
            </a:extLst>
          </p:cNvPr>
          <p:cNvSpPr txBox="1"/>
          <p:nvPr/>
        </p:nvSpPr>
        <p:spPr>
          <a:xfrm>
            <a:off x="5152676" y="6113092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사운드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047C57-0AC3-4D33-97E2-E0E176A0E3E6}"/>
              </a:ext>
            </a:extLst>
          </p:cNvPr>
          <p:cNvSpPr txBox="1"/>
          <p:nvPr/>
        </p:nvSpPr>
        <p:spPr>
          <a:xfrm>
            <a:off x="7835987" y="5989308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배경음악 및 효과음 추가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사운드 강의 수강 후 적용 예정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587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9721" y="367722"/>
            <a:ext cx="4192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36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</a:t>
            </a:r>
            <a:r>
              <a:rPr lang="en-US" altLang="ko-K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ommits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 descr="스크린샷, 컴퓨터, 화면, 노트북이(가) 표시된 사진&#10;&#10;자동 생성된 설명">
            <a:extLst>
              <a:ext uri="{FF2B5EF4-FFF2-40B4-BE49-F238E27FC236}">
                <a16:creationId xmlns:a16="http://schemas.microsoft.com/office/drawing/2014/main" id="{E7D229B0-CAAC-48B7-A6AA-50A5F1FEA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653" y="1353813"/>
            <a:ext cx="6944694" cy="163852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F31475F-2FD7-4537-976B-9A0A3FD46ADA}"/>
              </a:ext>
            </a:extLst>
          </p:cNvPr>
          <p:cNvSpPr/>
          <p:nvPr/>
        </p:nvSpPr>
        <p:spPr>
          <a:xfrm>
            <a:off x="76503" y="3542493"/>
            <a:ext cx="21467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3</a:t>
            </a:r>
            <a:endParaRPr lang="ko-KR" altLang="en-US" sz="36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9B70130-FB37-416D-B9DD-14AAD40810C5}"/>
              </a:ext>
            </a:extLst>
          </p:cNvPr>
          <p:cNvSpPr/>
          <p:nvPr/>
        </p:nvSpPr>
        <p:spPr>
          <a:xfrm>
            <a:off x="1002316" y="4357772"/>
            <a:ext cx="22204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6</a:t>
            </a:r>
            <a:endParaRPr lang="ko-KR" altLang="en-US" sz="3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B6B4960-2DA1-498C-A70C-ED9995EA1EFC}"/>
              </a:ext>
            </a:extLst>
          </p:cNvPr>
          <p:cNvSpPr/>
          <p:nvPr/>
        </p:nvSpPr>
        <p:spPr>
          <a:xfrm>
            <a:off x="2408792" y="3542493"/>
            <a:ext cx="21948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2</a:t>
            </a:r>
            <a:endParaRPr lang="ko-KR" altLang="en-US" sz="36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F487EF-3B71-4DBE-A761-35A094EE4989}"/>
              </a:ext>
            </a:extLst>
          </p:cNvPr>
          <p:cNvSpPr/>
          <p:nvPr/>
        </p:nvSpPr>
        <p:spPr>
          <a:xfrm>
            <a:off x="3451872" y="4357772"/>
            <a:ext cx="21194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1</a:t>
            </a:r>
            <a:endParaRPr lang="ko-KR" altLang="en-US" sz="36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F3377D-2E90-4713-8F72-A1B697EA59A7}"/>
              </a:ext>
            </a:extLst>
          </p:cNvPr>
          <p:cNvSpPr/>
          <p:nvPr/>
        </p:nvSpPr>
        <p:spPr>
          <a:xfrm>
            <a:off x="4858100" y="3542493"/>
            <a:ext cx="22717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0</a:t>
            </a:r>
            <a:endParaRPr lang="ko-KR" altLang="en-US" sz="36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F0F8A7A-0214-4F92-97E8-54290FF46434}"/>
              </a:ext>
            </a:extLst>
          </p:cNvPr>
          <p:cNvSpPr/>
          <p:nvPr/>
        </p:nvSpPr>
        <p:spPr>
          <a:xfrm>
            <a:off x="5869368" y="4357772"/>
            <a:ext cx="22204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8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4</a:t>
            </a:r>
            <a:endParaRPr lang="ko-KR" altLang="en-US" sz="36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D69D633-0B44-45C5-A0A1-78EE62B99FE5}"/>
              </a:ext>
            </a:extLst>
          </p:cNvPr>
          <p:cNvSpPr/>
          <p:nvPr/>
        </p:nvSpPr>
        <p:spPr>
          <a:xfrm>
            <a:off x="7315423" y="3542493"/>
            <a:ext cx="21852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7</a:t>
            </a:r>
            <a:endParaRPr lang="ko-KR" altLang="en-US" sz="36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FCAB06E-16D6-40B6-B842-6318FE6B9AB1}"/>
              </a:ext>
            </a:extLst>
          </p:cNvPr>
          <p:cNvSpPr/>
          <p:nvPr/>
        </p:nvSpPr>
        <p:spPr>
          <a:xfrm>
            <a:off x="8322129" y="4357772"/>
            <a:ext cx="21884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9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7</a:t>
            </a:r>
            <a:endParaRPr lang="ko-KR" altLang="en-US" sz="36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81AEA0-060A-4C94-8D74-06B26E9821D8}"/>
              </a:ext>
            </a:extLst>
          </p:cNvPr>
          <p:cNvSpPr/>
          <p:nvPr/>
        </p:nvSpPr>
        <p:spPr>
          <a:xfrm>
            <a:off x="9713436" y="3542493"/>
            <a:ext cx="24785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</a:t>
            </a:r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 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13</a:t>
            </a:r>
            <a:endParaRPr lang="ko-KR" altLang="en-US" sz="36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17B7B7-E073-4D12-8947-7C6C4BF0EB75}"/>
              </a:ext>
            </a:extLst>
          </p:cNvPr>
          <p:cNvSpPr/>
          <p:nvPr/>
        </p:nvSpPr>
        <p:spPr>
          <a:xfrm>
            <a:off x="4883806" y="5446567"/>
            <a:ext cx="20505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합계</a:t>
            </a:r>
            <a:r>
              <a:rPr lang="en-US" altLang="ko-KR" sz="36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43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5627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180528" y="367722"/>
            <a:ext cx="18309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실행 화면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2075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0683"/>
            <a:ext cx="12192000" cy="812888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-86264"/>
            <a:ext cx="12191999" cy="6944264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727083" y="2998215"/>
            <a:ext cx="4737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YOU!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49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1853</TotalTime>
  <Words>496</Words>
  <Application>Microsoft Office PowerPoint</Application>
  <PresentationFormat>와이드스크린</PresentationFormat>
  <Paragraphs>67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KoPub돋움체 Medium</vt:lpstr>
      <vt:lpstr>맑은 고딕</vt:lpstr>
      <vt:lpstr>한컴 윤고딕 230</vt:lpstr>
      <vt:lpstr>한컴 윤고딕 250</vt:lpstr>
      <vt:lpstr>나눔바른고딕</vt:lpstr>
      <vt:lpstr>KoPub돋움체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 동규</cp:lastModifiedBy>
  <cp:revision>115</cp:revision>
  <dcterms:created xsi:type="dcterms:W3CDTF">2018-06-06T08:07:06Z</dcterms:created>
  <dcterms:modified xsi:type="dcterms:W3CDTF">2019-11-24T14:31:58Z</dcterms:modified>
</cp:coreProperties>
</file>